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3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359A-189F-48F8-BBC3-8E957AF1AD1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E743-EA5F-4C17-B386-1B6CE4EF9F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359A-189F-48F8-BBC3-8E957AF1AD1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E743-EA5F-4C17-B386-1B6CE4EF9F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359A-189F-48F8-BBC3-8E957AF1AD1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E743-EA5F-4C17-B386-1B6CE4EF9F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359A-189F-48F8-BBC3-8E957AF1AD1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E743-EA5F-4C17-B386-1B6CE4EF9F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359A-189F-48F8-BBC3-8E957AF1AD1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E743-EA5F-4C17-B386-1B6CE4EF9F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359A-189F-48F8-BBC3-8E957AF1AD1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E743-EA5F-4C17-B386-1B6CE4EF9F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359A-189F-48F8-BBC3-8E957AF1AD1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E743-EA5F-4C17-B386-1B6CE4EF9F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359A-189F-48F8-BBC3-8E957AF1AD1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E743-EA5F-4C17-B386-1B6CE4EF9F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359A-189F-48F8-BBC3-8E957AF1AD1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E743-EA5F-4C17-B386-1B6CE4EF9F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359A-189F-48F8-BBC3-8E957AF1AD1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E743-EA5F-4C17-B386-1B6CE4EF9F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359A-189F-48F8-BBC3-8E957AF1AD1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E743-EA5F-4C17-B386-1B6CE4EF9F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9359A-189F-48F8-BBC3-8E957AF1AD1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6E743-EA5F-4C17-B386-1B6CE4EF9F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080121"/>
          </a:xfrm>
        </p:spPr>
        <p:txBody>
          <a:bodyPr>
            <a:noAutofit/>
          </a:bodyPr>
          <a:lstStyle/>
          <a:p>
            <a:r>
              <a:rPr lang="en-AU" sz="3600" dirty="0" smtClean="0"/>
              <a:t>Two questions to ask when discussing a patient’s future clinical care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836410" cy="261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5064"/>
            <a:ext cx="6836410" cy="2378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Two questions to ask when discussing a patient’s future clinical care</vt:lpstr>
    </vt:vector>
  </TitlesOfParts>
  <Company>Department of Health 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questions</dc:title>
  <dc:creator>Lorna Hurst</dc:creator>
  <cp:lastModifiedBy>Lorna Hurst</cp:lastModifiedBy>
  <cp:revision>2</cp:revision>
  <dcterms:created xsi:type="dcterms:W3CDTF">2014-12-22T00:55:05Z</dcterms:created>
  <dcterms:modified xsi:type="dcterms:W3CDTF">2015-06-16T07:28:18Z</dcterms:modified>
</cp:coreProperties>
</file>